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0" r:id="rId6"/>
    <p:sldId id="259" r:id="rId7"/>
    <p:sldId id="261" r:id="rId8"/>
    <p:sldId id="275" r:id="rId9"/>
    <p:sldId id="262" r:id="rId10"/>
    <p:sldId id="263" r:id="rId11"/>
    <p:sldId id="276" r:id="rId12"/>
    <p:sldId id="264" r:id="rId13"/>
    <p:sldId id="265" r:id="rId14"/>
    <p:sldId id="266" r:id="rId15"/>
    <p:sldId id="277" r:id="rId16"/>
    <p:sldId id="267" r:id="rId17"/>
    <p:sldId id="268" r:id="rId18"/>
    <p:sldId id="269" r:id="rId19"/>
    <p:sldId id="279" r:id="rId20"/>
    <p:sldId id="278" r:id="rId21"/>
    <p:sldId id="271" r:id="rId22"/>
    <p:sldId id="273" r:id="rId23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38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0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77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85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52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92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49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13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52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81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03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E8F7-A1C1-4173-973D-ACCEF599DA03}" type="datetimeFigureOut">
              <a:rPr lang="de-DE" smtClean="0"/>
              <a:t>08.11.2023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408C-CDD3-4241-A3AA-8D2B7244F1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88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Seit du da bist …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Eine Weihnachtsgeschichte</a:t>
            </a:r>
            <a:br>
              <a:rPr lang="de-DE" dirty="0" smtClean="0"/>
            </a:br>
            <a:r>
              <a:rPr lang="de-DE" dirty="0" smtClean="0"/>
              <a:t>Matthias Elsermann</a:t>
            </a:r>
          </a:p>
          <a:p>
            <a:endParaRPr lang="de-DE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008" y="6444734"/>
            <a:ext cx="12064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"Seit du da bist... Eine Weihnachtsgeschichte" © 2023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Matthias Elsermann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licensed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CC BY-NC-SA 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4.0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 descr="https://chooser-beta.creativecommons.org/img/cc-logo.f0ab4ebe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696700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3" descr="https://chooser-beta.creativecommons.org/img/cc-by.21b728bb.svg"/>
          <p:cNvSpPr>
            <a:spLocks noChangeAspect="1" noChangeArrowheads="1"/>
          </p:cNvSpPr>
          <p:nvPr/>
        </p:nvSpPr>
        <p:spPr bwMode="auto">
          <a:xfrm>
            <a:off x="11803063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0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8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5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1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1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576" y="9144"/>
            <a:ext cx="9838944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Religionssensible Bildung und Erziehung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373129" y="1590676"/>
            <a:ext cx="11416087" cy="50958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24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Existentielle </a:t>
            </a:r>
            <a: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Dimension</a:t>
            </a: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</a:t>
            </a:r>
            <a: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Erfahrungen</a:t>
            </a:r>
            <a:b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deuten</a:t>
            </a: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de-DE" sz="28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67175" y="2113423"/>
            <a:ext cx="7842029" cy="404992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4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Spirituelle</a:t>
            </a:r>
            <a:b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Dimension</a:t>
            </a:r>
            <a:b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</a:t>
            </a:r>
            <a: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Beziehungen </a:t>
            </a:r>
            <a:b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gemeinschaftlich</a:t>
            </a:r>
            <a:r>
              <a:rPr lang="de-DE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de-DE" sz="1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gestalten</a:t>
            </a: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</a:t>
            </a:r>
            <a:endParaRPr lang="de-DE" sz="2800" b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1220" y="2662306"/>
            <a:ext cx="4645133" cy="295179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Konfessionelle </a:t>
            </a:r>
            <a: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Dimension</a:t>
            </a:r>
            <a:b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(konkrete</a:t>
            </a: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/>
            </a:r>
            <a:b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religiöse Erfahrungen</a:t>
            </a:r>
            <a:b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de-DE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anbieten)</a:t>
            </a:r>
          </a:p>
        </p:txBody>
      </p:sp>
    </p:spTree>
    <p:extLst>
      <p:ext uri="{BB962C8B-B14F-4D97-AF65-F5344CB8AC3E}">
        <p14:creationId xmlns:p14="http://schemas.microsoft.com/office/powerpoint/2010/main" val="23083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56" y="-1"/>
            <a:ext cx="978823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14b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14c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3b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458" y="0"/>
            <a:ext cx="9143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ippe 0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2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Breitbild</PresentationFormat>
  <Paragraphs>7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Office</vt:lpstr>
      <vt:lpstr>Seit du da bist …</vt:lpstr>
      <vt:lpstr>Religionssensible Bildung und Erziehung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Seit du da bist …</dc:title>
  <dc:creator>Matthias Elsermann</dc:creator>
  <cp:lastModifiedBy>Matthias Elsermann</cp:lastModifiedBy>
  <cp:revision>6</cp:revision>
  <dcterms:created xsi:type="dcterms:W3CDTF">2023-11-08T11:07:28Z</dcterms:created>
  <dcterms:modified xsi:type="dcterms:W3CDTF">2023-11-08T12:18:18Z</dcterms:modified>
</cp:coreProperties>
</file>